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Default Extension="bin" ContentType="application/vnd.openxmlformats-officedocument.presentationml.printerSettings"/>
  <Default Extension="rels" ContentType="application/vnd.openxmlformats-package.relationships+xml"/>
  <Override PartName="/ppt/slides/slide6.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p:scale>
          <a:sx n="115" d="100"/>
          <a:sy n="115" d="100"/>
        </p:scale>
        <p:origin x="-152" y="35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theme" Target="theme/theme1.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printerSettings" Target="printerSettings/printerSettings1.bin"/><Relationship Id="rId1" Type="http://schemas.openxmlformats.org/officeDocument/2006/relationships/slideMaster" Target="slideMasters/slideMaster1.xml"/><Relationship Id="rId6" Type="http://schemas.openxmlformats.org/officeDocument/2006/relationships/slide" Target="slides/slide5.xml"/><Relationship Id="rId8" Type="http://schemas.openxmlformats.org/officeDocument/2006/relationships/slide" Target="slides/slide7.xml"/><Relationship Id="rId13" Type="http://schemas.openxmlformats.org/officeDocument/2006/relationships/viewProps" Target="viewProps.xml"/><Relationship Id="rId1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2" Type="http://schemas.openxmlformats.org/officeDocument/2006/relationships/presProps" Target="presProp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3EF7B92-DA38-5540-886A-753226A636D4}" type="datetimeFigureOut">
              <a:rPr lang="en-US" smtClean="0"/>
              <a:t>4/23/10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2B44E2D-E1CE-514A-AE99-9A44BC3ECDD3}"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2B44E2D-E1CE-514A-AE99-9A44BC3ECDD3}" type="slidenum">
              <a:rPr lang="en-US" smtClean="0"/>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9657A4C-0CE7-3646-940D-362A2999457E}" type="datetimeFigureOut">
              <a:rPr lang="en-US" smtClean="0"/>
              <a:pPr/>
              <a:t>4/23/10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563E30-A3BF-D343-8815-347861E0B54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657A4C-0CE7-3646-940D-362A2999457E}" type="datetimeFigureOut">
              <a:rPr lang="en-US" smtClean="0"/>
              <a:pPr/>
              <a:t>4/23/10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563E30-A3BF-D343-8815-347861E0B54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657A4C-0CE7-3646-940D-362A2999457E}" type="datetimeFigureOut">
              <a:rPr lang="en-US" smtClean="0"/>
              <a:pPr/>
              <a:t>4/23/10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563E30-A3BF-D343-8815-347861E0B54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657A4C-0CE7-3646-940D-362A2999457E}" type="datetimeFigureOut">
              <a:rPr lang="en-US" smtClean="0"/>
              <a:pPr/>
              <a:t>4/23/10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563E30-A3BF-D343-8815-347861E0B54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9657A4C-0CE7-3646-940D-362A2999457E}" type="datetimeFigureOut">
              <a:rPr lang="en-US" smtClean="0"/>
              <a:pPr/>
              <a:t>4/23/10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563E30-A3BF-D343-8815-347861E0B54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9657A4C-0CE7-3646-940D-362A2999457E}" type="datetimeFigureOut">
              <a:rPr lang="en-US" smtClean="0"/>
              <a:pPr/>
              <a:t>4/23/10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563E30-A3BF-D343-8815-347861E0B54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9657A4C-0CE7-3646-940D-362A2999457E}" type="datetimeFigureOut">
              <a:rPr lang="en-US" smtClean="0"/>
              <a:pPr/>
              <a:t>4/23/10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9563E30-A3BF-D343-8815-347861E0B54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9657A4C-0CE7-3646-940D-362A2999457E}" type="datetimeFigureOut">
              <a:rPr lang="en-US" smtClean="0"/>
              <a:pPr/>
              <a:t>4/23/10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9563E30-A3BF-D343-8815-347861E0B54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657A4C-0CE7-3646-940D-362A2999457E}" type="datetimeFigureOut">
              <a:rPr lang="en-US" smtClean="0"/>
              <a:pPr/>
              <a:t>4/23/10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9563E30-A3BF-D343-8815-347861E0B54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657A4C-0CE7-3646-940D-362A2999457E}" type="datetimeFigureOut">
              <a:rPr lang="en-US" smtClean="0"/>
              <a:pPr/>
              <a:t>4/23/10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563E30-A3BF-D343-8815-347861E0B54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657A4C-0CE7-3646-940D-362A2999457E}" type="datetimeFigureOut">
              <a:rPr lang="en-US" smtClean="0"/>
              <a:pPr/>
              <a:t>4/23/10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563E30-A3BF-D343-8815-347861E0B54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657A4C-0CE7-3646-940D-362A2999457E}" type="datetimeFigureOut">
              <a:rPr lang="en-US" smtClean="0"/>
              <a:pPr/>
              <a:t>4/23/10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563E30-A3BF-D343-8815-347861E0B54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1792288" y="3733800"/>
            <a:ext cx="5486400" cy="1633538"/>
          </a:xfrm>
        </p:spPr>
        <p:txBody>
          <a:bodyPr>
            <a:normAutofit fontScale="90000"/>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endParaRPr lang="en-US" dirty="0"/>
          </a:p>
        </p:txBody>
      </p:sp>
      <p:sp>
        <p:nvSpPr>
          <p:cNvPr id="5" name="Picture Placeholder 4"/>
          <p:cNvSpPr>
            <a:spLocks noGrp="1"/>
          </p:cNvSpPr>
          <p:nvPr>
            <p:ph type="pic" idx="1"/>
          </p:nvPr>
        </p:nvSpPr>
        <p:spPr>
          <a:xfrm>
            <a:off x="1792288" y="612775"/>
            <a:ext cx="5486400" cy="1901825"/>
          </a:xfrm>
        </p:spPr>
      </p:sp>
      <p:sp>
        <p:nvSpPr>
          <p:cNvPr id="6" name="Text Placeholder 5"/>
          <p:cNvSpPr>
            <a:spLocks noGrp="1"/>
          </p:cNvSpPr>
          <p:nvPr>
            <p:ph type="body" sz="half" idx="2"/>
          </p:nvPr>
        </p:nvSpPr>
        <p:spPr>
          <a:xfrm>
            <a:off x="1792288" y="3733800"/>
            <a:ext cx="5486400" cy="2438400"/>
          </a:xfrm>
        </p:spPr>
        <p:txBody>
          <a:bodyPr/>
          <a:lstStyle/>
          <a:p>
            <a:r>
              <a:rPr lang="en-US" dirty="0" smtClean="0"/>
              <a:t>One day their was an </a:t>
            </a:r>
            <a:r>
              <a:rPr lang="en-US" dirty="0" err="1" smtClean="0"/>
              <a:t>oldman</a:t>
            </a:r>
            <a:r>
              <a:rPr lang="en-US" smtClean="0"/>
              <a:t> he </a:t>
            </a:r>
            <a:r>
              <a:rPr lang="en-US" dirty="0" smtClean="0"/>
              <a:t>liked to cook </a:t>
            </a:r>
            <a:r>
              <a:rPr lang="en-US" dirty="0" err="1" smtClean="0"/>
              <a:t>gingerbreadmans</a:t>
            </a:r>
            <a:r>
              <a:rPr lang="en-US" dirty="0" smtClean="0"/>
              <a:t> and eat them. So one day he </a:t>
            </a:r>
            <a:r>
              <a:rPr lang="en-US" dirty="0" err="1" smtClean="0"/>
              <a:t>diside</a:t>
            </a:r>
            <a:r>
              <a:rPr lang="en-US" dirty="0" smtClean="0"/>
              <a:t> to  cook one and eat one. Suddenly the </a:t>
            </a:r>
            <a:r>
              <a:rPr lang="en-US" dirty="0" err="1" smtClean="0"/>
              <a:t>gingebreadman</a:t>
            </a:r>
            <a:r>
              <a:rPr lang="en-US" dirty="0" smtClean="0"/>
              <a:t>  started to run all over the house because he didn’t want to eating. So he went pass the barn he ran through their and he saw all the animals in the barn.</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792288" y="3429000"/>
            <a:ext cx="5486400" cy="1938338"/>
          </a:xfrm>
        </p:spPr>
        <p:txBody>
          <a:bodyPr>
            <a:normAutofit fontScale="90000"/>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endParaRPr lang="en-US" dirty="0"/>
          </a:p>
        </p:txBody>
      </p:sp>
      <p:sp>
        <p:nvSpPr>
          <p:cNvPr id="3" name="Picture Placeholder 2"/>
          <p:cNvSpPr>
            <a:spLocks noGrp="1"/>
          </p:cNvSpPr>
          <p:nvPr>
            <p:ph type="pic" idx="1"/>
          </p:nvPr>
        </p:nvSpPr>
        <p:spPr>
          <a:xfrm>
            <a:off x="1981200" y="612775"/>
            <a:ext cx="5297488" cy="2054225"/>
          </a:xfrm>
        </p:spPr>
      </p:sp>
      <p:sp>
        <p:nvSpPr>
          <p:cNvPr id="4" name="Text Placeholder 3"/>
          <p:cNvSpPr>
            <a:spLocks noGrp="1"/>
          </p:cNvSpPr>
          <p:nvPr>
            <p:ph type="body" sz="half" idx="2"/>
          </p:nvPr>
        </p:nvSpPr>
        <p:spPr>
          <a:xfrm>
            <a:off x="1792288" y="3429000"/>
            <a:ext cx="5486400" cy="2743200"/>
          </a:xfrm>
        </p:spPr>
        <p:txBody>
          <a:bodyPr/>
          <a:lstStyle/>
          <a:p>
            <a:r>
              <a:rPr lang="en-US" dirty="0" smtClean="0"/>
              <a:t>Then he got this weird river so he thought fast and he said</a:t>
            </a:r>
          </a:p>
          <a:p>
            <a:r>
              <a:rPr lang="en-US" dirty="0" smtClean="0"/>
              <a:t>I have to swim this huge river then he  had swim the whole river till he got out the river than he sat down and he started to think where he is going to spend the time with. Then he found this mini car and he droved to his moms house cause he didn’t no where to go.</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792288" y="3581400"/>
            <a:ext cx="5486400" cy="1785938"/>
          </a:xfrm>
        </p:spPr>
        <p:txBody>
          <a:bodyPr>
            <a:normAutofit fontScale="90000"/>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endParaRPr lang="en-US" dirty="0"/>
          </a:p>
        </p:txBody>
      </p:sp>
      <p:sp>
        <p:nvSpPr>
          <p:cNvPr id="3" name="Picture Placeholder 2"/>
          <p:cNvSpPr>
            <a:spLocks noGrp="1"/>
          </p:cNvSpPr>
          <p:nvPr>
            <p:ph type="pic" idx="1"/>
          </p:nvPr>
        </p:nvSpPr>
        <p:spPr>
          <a:xfrm>
            <a:off x="1792288" y="612775"/>
            <a:ext cx="5486400" cy="1520825"/>
          </a:xfrm>
        </p:spPr>
      </p:sp>
      <p:sp>
        <p:nvSpPr>
          <p:cNvPr id="4" name="Text Placeholder 3"/>
          <p:cNvSpPr>
            <a:spLocks noGrp="1"/>
          </p:cNvSpPr>
          <p:nvPr>
            <p:ph type="body" sz="half" idx="2"/>
          </p:nvPr>
        </p:nvSpPr>
        <p:spPr>
          <a:xfrm>
            <a:off x="1792288" y="3886200"/>
            <a:ext cx="5486400" cy="2286000"/>
          </a:xfrm>
        </p:spPr>
        <p:txBody>
          <a:bodyPr/>
          <a:lstStyle/>
          <a:p>
            <a:r>
              <a:rPr lang="en-US" dirty="0" smtClean="0"/>
              <a:t>Then when he got there he started to hug all his brothers and sisters and especially his mom.</a:t>
            </a:r>
          </a:p>
          <a:p>
            <a:r>
              <a:rPr lang="en-US" dirty="0" smtClean="0"/>
              <a:t> Next he told his mother that they have to  get out of here then his mother said how will we get out of here and gingerbread man said </a:t>
            </a:r>
          </a:p>
          <a:p>
            <a:r>
              <a:rPr lang="en-US" dirty="0" smtClean="0"/>
              <a:t>Hop on the car .Next they got to this weird forest where animals like to eat things like </a:t>
            </a:r>
            <a:r>
              <a:rPr lang="en-US" dirty="0" err="1" smtClean="0"/>
              <a:t>gingerbreadmans</a:t>
            </a:r>
            <a:r>
              <a:rPr lang="en-US" dirty="0" smtClean="0"/>
              <a:t> and </a:t>
            </a:r>
            <a:r>
              <a:rPr lang="en-US" dirty="0" err="1" smtClean="0"/>
              <a:t>gingerbreadgirls</a:t>
            </a:r>
            <a:r>
              <a:rPr lang="en-US" dirty="0" smtClean="0"/>
              <a:t> to.</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792288" y="3505200"/>
            <a:ext cx="5486400" cy="3352800"/>
          </a:xfrm>
        </p:spPr>
        <p:txBody>
          <a:bodyPr/>
          <a:lstStyle/>
          <a:p>
            <a:r>
              <a:rPr lang="en-US" dirty="0" smtClean="0"/>
              <a:t/>
            </a:r>
            <a:br>
              <a:rPr lang="en-US" dirty="0" smtClean="0"/>
            </a:br>
            <a:endParaRPr lang="en-US" dirty="0"/>
          </a:p>
        </p:txBody>
      </p:sp>
      <p:sp>
        <p:nvSpPr>
          <p:cNvPr id="3" name="Picture Placeholder 2"/>
          <p:cNvSpPr>
            <a:spLocks noGrp="1"/>
          </p:cNvSpPr>
          <p:nvPr>
            <p:ph type="pic" idx="1"/>
          </p:nvPr>
        </p:nvSpPr>
        <p:spPr>
          <a:xfrm>
            <a:off x="1981200" y="612775"/>
            <a:ext cx="5297488" cy="1444625"/>
          </a:xfrm>
        </p:spPr>
      </p:sp>
      <p:sp>
        <p:nvSpPr>
          <p:cNvPr id="4" name="Text Placeholder 3"/>
          <p:cNvSpPr>
            <a:spLocks noGrp="1"/>
          </p:cNvSpPr>
          <p:nvPr>
            <p:ph type="body" sz="half" idx="2"/>
          </p:nvPr>
        </p:nvSpPr>
        <p:spPr>
          <a:xfrm>
            <a:off x="1792288" y="3505200"/>
            <a:ext cx="5486400" cy="2667000"/>
          </a:xfrm>
        </p:spPr>
        <p:txBody>
          <a:bodyPr/>
          <a:lstStyle/>
          <a:p>
            <a:r>
              <a:rPr lang="en-US" dirty="0" smtClean="0"/>
              <a:t>And  then they saw in owl and then the owl flu and </a:t>
            </a:r>
            <a:r>
              <a:rPr lang="en-US" dirty="0" err="1" smtClean="0"/>
              <a:t>gingerbreadmans</a:t>
            </a:r>
            <a:r>
              <a:rPr lang="en-US" dirty="0" smtClean="0"/>
              <a:t> sister. Next gingerbread man got so mad he wanted to punch the owl. So then he jumped on the tree  but it was to </a:t>
            </a:r>
            <a:r>
              <a:rPr lang="en-US" dirty="0" err="1" smtClean="0"/>
              <a:t>lait</a:t>
            </a:r>
            <a:r>
              <a:rPr lang="en-US" dirty="0" smtClean="0"/>
              <a:t>  the </a:t>
            </a:r>
            <a:r>
              <a:rPr lang="en-US" dirty="0" err="1" smtClean="0"/>
              <a:t>gingerbreadman</a:t>
            </a:r>
            <a:r>
              <a:rPr lang="en-US" dirty="0" smtClean="0"/>
              <a:t> fainted cause the owl through a bomb but still </a:t>
            </a:r>
            <a:r>
              <a:rPr lang="en-US" dirty="0" err="1" smtClean="0"/>
              <a:t>gingerbreadman</a:t>
            </a:r>
            <a:r>
              <a:rPr lang="en-US" dirty="0" smtClean="0"/>
              <a:t> was still alive. </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792288" y="3200400"/>
            <a:ext cx="5486400" cy="2166938"/>
          </a:xfrm>
        </p:spPr>
        <p:txBody>
          <a:bodyPr>
            <a:normAutofit fontScale="90000"/>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endParaRPr lang="en-US" dirty="0"/>
          </a:p>
        </p:txBody>
      </p:sp>
      <p:sp>
        <p:nvSpPr>
          <p:cNvPr id="3" name="Picture Placeholder 2"/>
          <p:cNvSpPr>
            <a:spLocks noGrp="1"/>
          </p:cNvSpPr>
          <p:nvPr>
            <p:ph type="pic" idx="1"/>
          </p:nvPr>
        </p:nvSpPr>
        <p:spPr>
          <a:xfrm>
            <a:off x="1792288" y="612775"/>
            <a:ext cx="5486400" cy="1978025"/>
          </a:xfrm>
        </p:spPr>
      </p:sp>
      <p:sp>
        <p:nvSpPr>
          <p:cNvPr id="4" name="Text Placeholder 3"/>
          <p:cNvSpPr>
            <a:spLocks noGrp="1"/>
          </p:cNvSpPr>
          <p:nvPr>
            <p:ph type="body" sz="half" idx="2"/>
          </p:nvPr>
        </p:nvSpPr>
        <p:spPr>
          <a:xfrm>
            <a:off x="1792288" y="3581400"/>
            <a:ext cx="5486400" cy="2590800"/>
          </a:xfrm>
        </p:spPr>
        <p:txBody>
          <a:bodyPr/>
          <a:lstStyle/>
          <a:p>
            <a:r>
              <a:rPr lang="en-US" dirty="0" smtClean="0"/>
              <a:t>But then </a:t>
            </a:r>
            <a:r>
              <a:rPr lang="en-US" dirty="0" err="1" smtClean="0"/>
              <a:t>gingerbreadman</a:t>
            </a:r>
            <a:r>
              <a:rPr lang="en-US" dirty="0" smtClean="0"/>
              <a:t> stand up and got on the tree and he punched the owl that the </a:t>
            </a:r>
            <a:r>
              <a:rPr lang="en-US" dirty="0" smtClean="0"/>
              <a:t>o</a:t>
            </a:r>
            <a:r>
              <a:rPr lang="en-US" dirty="0" smtClean="0"/>
              <a:t>wl </a:t>
            </a:r>
            <a:r>
              <a:rPr lang="en-US" dirty="0" err="1" smtClean="0"/>
              <a:t>coudnt</a:t>
            </a:r>
            <a:r>
              <a:rPr lang="en-US" dirty="0" smtClean="0"/>
              <a:t>   fly anymore. After that they got on the mini car and droved  to this strange house. Then they went in the house everything fell down and they </a:t>
            </a:r>
            <a:r>
              <a:rPr lang="en-US" dirty="0" err="1" smtClean="0"/>
              <a:t>coudnt</a:t>
            </a:r>
            <a:r>
              <a:rPr lang="en-US" dirty="0" smtClean="0"/>
              <a:t> live </a:t>
            </a:r>
            <a:r>
              <a:rPr lang="en-US" dirty="0" err="1" smtClean="0"/>
              <a:t>thhere</a:t>
            </a:r>
            <a:r>
              <a:rPr lang="en-US" dirty="0" smtClean="0"/>
              <a:t> anymore. So then they went and live somewhere else because the house was broking and falling down.</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5105400"/>
            <a:ext cx="5297488" cy="261938"/>
          </a:xfrm>
        </p:spPr>
        <p:txBody>
          <a:bodyPr>
            <a:normAutofit fontScale="90000"/>
          </a:bodyPr>
          <a:lstStyle/>
          <a:p>
            <a:endParaRPr lang="en-US" dirty="0"/>
          </a:p>
        </p:txBody>
      </p:sp>
      <p:sp>
        <p:nvSpPr>
          <p:cNvPr id="3" name="Picture Placeholder 2"/>
          <p:cNvSpPr>
            <a:spLocks noGrp="1"/>
          </p:cNvSpPr>
          <p:nvPr>
            <p:ph type="pic" idx="1"/>
          </p:nvPr>
        </p:nvSpPr>
        <p:spPr>
          <a:xfrm>
            <a:off x="1981200" y="612775"/>
            <a:ext cx="5297488" cy="1216025"/>
          </a:xfrm>
        </p:spPr>
      </p:sp>
      <p:sp>
        <p:nvSpPr>
          <p:cNvPr id="4" name="Text Placeholder 3"/>
          <p:cNvSpPr>
            <a:spLocks noGrp="1"/>
          </p:cNvSpPr>
          <p:nvPr>
            <p:ph type="body" sz="half" idx="2"/>
          </p:nvPr>
        </p:nvSpPr>
        <p:spPr>
          <a:xfrm>
            <a:off x="762000" y="3276600"/>
            <a:ext cx="5754688" cy="2743200"/>
          </a:xfrm>
        </p:spPr>
        <p:txBody>
          <a:bodyPr/>
          <a:lstStyle/>
          <a:p>
            <a:r>
              <a:rPr lang="en-US" dirty="0" smtClean="0"/>
              <a:t>Then they saw a dog but wasn’t only a dog it was the </a:t>
            </a:r>
            <a:r>
              <a:rPr lang="en-US" dirty="0" err="1" smtClean="0"/>
              <a:t>oldmans</a:t>
            </a:r>
            <a:r>
              <a:rPr lang="en-US" dirty="0" smtClean="0"/>
              <a:t> dog the one that  try to eat me up. Then they got on the dog and the dog took them home but it was a long time to get there. So when they  were on the dog  they saw </a:t>
            </a:r>
            <a:r>
              <a:rPr lang="en-US" dirty="0" err="1" smtClean="0"/>
              <a:t>beatiful</a:t>
            </a:r>
            <a:r>
              <a:rPr lang="en-US" dirty="0" smtClean="0"/>
              <a:t> places  IN THE WORLD.</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792288" y="3581400"/>
            <a:ext cx="5486400" cy="1785938"/>
          </a:xfrm>
        </p:spPr>
        <p:txBody>
          <a:bodyPr>
            <a:normAutofit fontScale="90000"/>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endParaRPr lang="en-US" dirty="0"/>
          </a:p>
        </p:txBody>
      </p:sp>
      <p:sp>
        <p:nvSpPr>
          <p:cNvPr id="3" name="Picture Placeholder 2"/>
          <p:cNvSpPr>
            <a:spLocks noGrp="1"/>
          </p:cNvSpPr>
          <p:nvPr>
            <p:ph type="pic" idx="1"/>
          </p:nvPr>
        </p:nvSpPr>
        <p:spPr>
          <a:xfrm>
            <a:off x="1792288" y="612775"/>
            <a:ext cx="5486400" cy="1978025"/>
          </a:xfrm>
        </p:spPr>
      </p:sp>
      <p:sp>
        <p:nvSpPr>
          <p:cNvPr id="4" name="Text Placeholder 3"/>
          <p:cNvSpPr>
            <a:spLocks noGrp="1"/>
          </p:cNvSpPr>
          <p:nvPr>
            <p:ph type="body" sz="half" idx="2"/>
          </p:nvPr>
        </p:nvSpPr>
        <p:spPr>
          <a:xfrm>
            <a:off x="1792288" y="4038600"/>
            <a:ext cx="5486400" cy="2133600"/>
          </a:xfrm>
        </p:spPr>
        <p:txBody>
          <a:bodyPr/>
          <a:lstStyle/>
          <a:p>
            <a:r>
              <a:rPr lang="en-US" dirty="0" smtClean="0"/>
              <a:t>Then they finally got to this house and </a:t>
            </a:r>
            <a:r>
              <a:rPr lang="en-US" dirty="0" err="1" smtClean="0"/>
              <a:t>gingerbreadman</a:t>
            </a:r>
            <a:r>
              <a:rPr lang="en-US" dirty="0" smtClean="0"/>
              <a:t> didn’t notice that the </a:t>
            </a:r>
            <a:r>
              <a:rPr lang="en-US" dirty="0" err="1" smtClean="0"/>
              <a:t>oldman</a:t>
            </a:r>
            <a:r>
              <a:rPr lang="en-US" dirty="0" smtClean="0"/>
              <a:t> use to live here. But he didn’t know that the </a:t>
            </a:r>
            <a:r>
              <a:rPr lang="en-US" dirty="0" err="1" smtClean="0"/>
              <a:t>oldman</a:t>
            </a:r>
            <a:r>
              <a:rPr lang="en-US" dirty="0" smtClean="0"/>
              <a:t> use to live their because the </a:t>
            </a:r>
            <a:r>
              <a:rPr lang="en-US" dirty="0" err="1" smtClean="0"/>
              <a:t>olman</a:t>
            </a:r>
            <a:r>
              <a:rPr lang="en-US" dirty="0" smtClean="0"/>
              <a:t> moved to a different house. So that house was much bigger that all </a:t>
            </a:r>
            <a:r>
              <a:rPr lang="en-US" dirty="0" err="1" smtClean="0"/>
              <a:t>gingerbreadmans</a:t>
            </a:r>
            <a:r>
              <a:rPr lang="en-US" dirty="0" smtClean="0"/>
              <a:t> brothers and sisters.</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792288" y="3200400"/>
            <a:ext cx="5486400" cy="2166938"/>
          </a:xfrm>
        </p:spPr>
        <p:txBody>
          <a:bodyPr>
            <a:normAutofit fontScale="90000"/>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endParaRPr lang="en-US" dirty="0"/>
          </a:p>
        </p:txBody>
      </p:sp>
      <p:sp>
        <p:nvSpPr>
          <p:cNvPr id="3" name="Picture Placeholder 2"/>
          <p:cNvSpPr>
            <a:spLocks noGrp="1"/>
          </p:cNvSpPr>
          <p:nvPr>
            <p:ph type="pic" idx="1"/>
          </p:nvPr>
        </p:nvSpPr>
        <p:spPr>
          <a:xfrm>
            <a:off x="1792288" y="612775"/>
            <a:ext cx="5486400" cy="1597025"/>
          </a:xfrm>
        </p:spPr>
      </p:sp>
      <p:sp>
        <p:nvSpPr>
          <p:cNvPr id="4" name="Text Placeholder 3"/>
          <p:cNvSpPr>
            <a:spLocks noGrp="1"/>
          </p:cNvSpPr>
          <p:nvPr>
            <p:ph type="body" sz="half" idx="2"/>
          </p:nvPr>
        </p:nvSpPr>
        <p:spPr>
          <a:xfrm>
            <a:off x="1600200" y="3200400"/>
            <a:ext cx="5678488" cy="2971800"/>
          </a:xfrm>
        </p:spPr>
        <p:txBody>
          <a:bodyPr/>
          <a:lstStyle/>
          <a:p>
            <a:r>
              <a:rPr lang="en-US" dirty="0" smtClean="0"/>
              <a:t>Later the </a:t>
            </a:r>
            <a:r>
              <a:rPr lang="en-US" dirty="0" err="1" smtClean="0"/>
              <a:t>gingerbreadman</a:t>
            </a:r>
            <a:r>
              <a:rPr lang="en-US" dirty="0" smtClean="0"/>
              <a:t> figured out that the </a:t>
            </a:r>
            <a:r>
              <a:rPr lang="en-US" dirty="0" err="1" smtClean="0"/>
              <a:t>oldman</a:t>
            </a:r>
            <a:r>
              <a:rPr lang="en-US" dirty="0" smtClean="0"/>
              <a:t> had died because he was to old. Then the dog  took </a:t>
            </a:r>
            <a:r>
              <a:rPr lang="en-US" dirty="0" err="1" smtClean="0"/>
              <a:t>ging</a:t>
            </a:r>
            <a:r>
              <a:rPr lang="en-US" dirty="0" err="1" smtClean="0"/>
              <a:t>readman</a:t>
            </a:r>
            <a:r>
              <a:rPr lang="en-US" dirty="0" smtClean="0"/>
              <a:t> </a:t>
            </a:r>
            <a:r>
              <a:rPr lang="en-US" dirty="0" err="1" smtClean="0"/>
              <a:t>breadman</a:t>
            </a:r>
            <a:r>
              <a:rPr lang="en-US" dirty="0" smtClean="0"/>
              <a:t> to the </a:t>
            </a:r>
            <a:r>
              <a:rPr lang="en-US" dirty="0" err="1" smtClean="0"/>
              <a:t>semantry</a:t>
            </a:r>
            <a:r>
              <a:rPr lang="en-US" dirty="0" smtClean="0"/>
              <a:t> that the </a:t>
            </a:r>
            <a:r>
              <a:rPr lang="en-US" dirty="0" err="1" smtClean="0"/>
              <a:t>oldman</a:t>
            </a:r>
            <a:r>
              <a:rPr lang="en-US" dirty="0" smtClean="0"/>
              <a:t> died at. Then  </a:t>
            </a:r>
            <a:r>
              <a:rPr lang="en-US" dirty="0" err="1" smtClean="0"/>
              <a:t>everysingleday</a:t>
            </a:r>
            <a:r>
              <a:rPr lang="en-US" dirty="0" smtClean="0"/>
              <a:t> in the morning </a:t>
            </a:r>
            <a:r>
              <a:rPr lang="en-US" dirty="0" err="1" smtClean="0"/>
              <a:t>gingerbreadman</a:t>
            </a:r>
            <a:r>
              <a:rPr lang="en-US" dirty="0" smtClean="0"/>
              <a:t> would go to the </a:t>
            </a:r>
            <a:r>
              <a:rPr lang="en-US" dirty="0" err="1" smtClean="0"/>
              <a:t>sematry</a:t>
            </a:r>
            <a:r>
              <a:rPr lang="en-US" dirty="0" smtClean="0"/>
              <a:t> where the </a:t>
            </a:r>
            <a:r>
              <a:rPr lang="en-US" dirty="0" err="1" smtClean="0"/>
              <a:t>oldman</a:t>
            </a:r>
            <a:r>
              <a:rPr lang="en-US" dirty="0" smtClean="0"/>
              <a:t> died at because he died.</a:t>
            </a:r>
            <a:br>
              <a:rPr lang="en-US" dirty="0" smtClean="0"/>
            </a:b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104</TotalTime>
  <Words>544</Words>
  <Application>Microsoft Macintosh PowerPoint</Application>
  <PresentationFormat>On-screen Show (4:3)</PresentationFormat>
  <Paragraphs>19</Paragraphs>
  <Slides>8</Slides>
  <Notes>1</Notes>
  <HiddenSlides>0</HiddenSlides>
  <MMClips>0</MMClips>
  <ScaleCrop>false</ScaleCrop>
  <HeadingPairs>
    <vt:vector size="4" baseType="variant">
      <vt:variant>
        <vt:lpstr>Design Template</vt:lpstr>
      </vt:variant>
      <vt:variant>
        <vt:i4>1</vt:i4>
      </vt:variant>
      <vt:variant>
        <vt:lpstr>Slide Titles</vt:lpstr>
      </vt:variant>
      <vt:variant>
        <vt:i4>8</vt:i4>
      </vt:variant>
    </vt:vector>
  </HeadingPairs>
  <TitlesOfParts>
    <vt:vector size="9" baseType="lpstr">
      <vt:lpstr>Office Theme</vt:lpstr>
      <vt:lpstr>     </vt:lpstr>
      <vt:lpstr>         </vt:lpstr>
      <vt:lpstr>     </vt:lpstr>
      <vt:lpstr> </vt:lpstr>
      <vt:lpstr>        </vt:lpstr>
      <vt:lpstr>Slide 6</vt:lpstr>
      <vt:lpstr>      </vt:lpstr>
      <vt:lpstr>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Teacher</dc:creator>
  <cp:lastModifiedBy>Teacher</cp:lastModifiedBy>
  <cp:revision>6</cp:revision>
  <dcterms:created xsi:type="dcterms:W3CDTF">2010-04-23T12:32:34Z</dcterms:created>
  <dcterms:modified xsi:type="dcterms:W3CDTF">2010-04-23T14:01:36Z</dcterms:modified>
</cp:coreProperties>
</file>